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7B00C-4057-4E73-931C-B948E84A19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61EF8F-DC27-49F1-BE1B-B95A31C3B8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A732C-05D2-4E93-8DC9-C313DF876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1B8C7-AAFD-4CDC-A1C0-2148F537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BC774-4B57-4F81-8FB2-7AC71DFE3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499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C186E-B739-4DDA-BD66-4330B5D43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CBFC64-A419-42D3-94E4-859E612A0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79AD0-84B6-4154-BF48-1F4E053FB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EB2DD-FB95-4114-B47E-D189D2940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3AF6F-4FC4-4D84-A4A3-7C58366BC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22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2C9EFB-7EAC-499C-A3D7-2F98B73E12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C84A00-09A6-47BA-BC65-7C1E0C24BB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169D2-6C1C-4A22-BF14-3E34619CE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DA662-A13A-4853-8D76-013D65C46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16F27-E6D5-4644-814A-09411323D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0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E624D-C7F1-4974-B637-EB2FFDEC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CD843-7574-4F66-BD47-AFC426554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914B8-2F91-4065-8997-818E0FA41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801AA-657A-4FB1-A332-2C1351F9F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C2368-A582-48F8-866A-A3A0B91BE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37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AC215-E49E-4261-A18E-D56DF86D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A2D23-7C92-4E3E-8E27-C90E18AD0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9C3B2-6AEF-49BE-8108-AC2E193F2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D5341-4899-4214-8612-D7AD620D3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1F496-2A14-4AE7-9089-AC2F73A1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220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58AC-8733-46D4-B2AF-CCE077B9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2C104-301C-4285-9B4A-7135A3B3BD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785005-426E-44DD-9147-8F48AC86D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C0B36-3B91-4E04-9E65-3EDA1B7B8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051B5-1D65-43DD-AAC2-895636ED5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869A5-FA09-4DB1-B587-E538AA93B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497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24DF5-510C-4DBC-A43F-5FAD7F120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FE13ED-594F-4E6D-8285-2F7D06E4A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B9F7F-B01B-4FB8-A2A3-13D77DD463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623491-A5F0-45AC-B0B8-02DA26715C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BD7ED0-A807-4C29-B283-6D7BD5BBA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F60124-B46C-420B-9A5B-5ADB1145E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AF149A-1338-43A8-8DAF-61DE27654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4952AE-000F-42A3-8D08-73BCEF767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3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4C81A-0B3A-4F24-A8A2-539AE4D9B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73036D-AA9F-432D-BD08-72E18E090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091AB3-2678-406F-95B1-C17ECAA57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F5A1F0-ACE9-40E4-B669-95C3B73FE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165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A57201-AEB1-44A3-AE30-A1AEB762F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6A478D-8ADF-4835-A6BE-3C334CD19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1CE54-0CD6-4C45-B319-C44897C18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94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D1775-2D61-4828-AC7D-4CB2196B3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3AC6F-E13D-4082-A168-736551CEB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4D68E0-8054-4998-86C7-96E49364B2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3551F1-03E8-4D6F-8BB1-C760848F5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AA3B80-D2DE-487F-BB68-E41AE7E48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1C7D14-5D2C-463F-94C7-FB55CFD1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316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4F4F3-9DC0-43D6-B081-DE482764D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EEB2C6-1E23-4F6A-8960-3F4B470C45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CD1E2D-1B0A-4A84-A4DC-1DFB647239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7EA9F-62FC-4B35-8211-87E4B9279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9A22A-D539-48AD-B2F9-32F5BAC75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88613B-D6FF-45D5-9655-B04C72516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869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B5749D-57AA-4B0F-98E4-428B25C75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30416-642D-41CA-BE03-F52943EE1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1A32A-9FC1-438B-9CD1-9D125F402B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81A9BE-76AE-4F5B-9211-8800D9249FD1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3267C-D448-4F7A-90AE-491E0FDD30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3CD293-8691-4298-A5ED-652AD6E05D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3834E-6A9D-494E-9F06-B05432FE3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A08BF39-909E-44C9-96C0-8D5D9AECB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8432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5DC4656A-8904-4C0E-9836-59DE71622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094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3DFDF078-FC92-4892-9B8F-8F5FA162E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831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0699AB51-584A-4441-981F-B3B6D98BD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4442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B892A844-9ACE-4AF9-9390-976EB9CB4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7468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B0E0ABA3-55F4-4594-9A21-5E83273F1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1177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>
            <a:extLst>
              <a:ext uri="{FF2B5EF4-FFF2-40B4-BE49-F238E27FC236}">
                <a16:creationId xmlns:a16="http://schemas.microsoft.com/office/drawing/2014/main" id="{247F0799-50D8-4F36-9ECF-DFC828B5A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0443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>
            <a:extLst>
              <a:ext uri="{FF2B5EF4-FFF2-40B4-BE49-F238E27FC236}">
                <a16:creationId xmlns:a16="http://schemas.microsoft.com/office/drawing/2014/main" id="{A26F181A-4D6E-4513-9448-1B4BD29F8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214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>
            <a:extLst>
              <a:ext uri="{FF2B5EF4-FFF2-40B4-BE49-F238E27FC236}">
                <a16:creationId xmlns:a16="http://schemas.microsoft.com/office/drawing/2014/main" id="{16C00C9C-3886-4A59-9491-366355A8B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03879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>
            <a:extLst>
              <a:ext uri="{FF2B5EF4-FFF2-40B4-BE49-F238E27FC236}">
                <a16:creationId xmlns:a16="http://schemas.microsoft.com/office/drawing/2014/main" id="{B2A48FD1-35AD-4607-9872-7446AE0C9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9811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>
            <a:extLst>
              <a:ext uri="{FF2B5EF4-FFF2-40B4-BE49-F238E27FC236}">
                <a16:creationId xmlns:a16="http://schemas.microsoft.com/office/drawing/2014/main" id="{0BEA31D9-ADF2-4143-8EC6-EA32334392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5934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9AD81AE-CE73-4AD2-9FBB-5BADD958A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720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>
            <a:extLst>
              <a:ext uri="{FF2B5EF4-FFF2-40B4-BE49-F238E27FC236}">
                <a16:creationId xmlns:a16="http://schemas.microsoft.com/office/drawing/2014/main" id="{7FADC9AC-448E-4118-9747-09D70889C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0497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>
            <a:extLst>
              <a:ext uri="{FF2B5EF4-FFF2-40B4-BE49-F238E27FC236}">
                <a16:creationId xmlns:a16="http://schemas.microsoft.com/office/drawing/2014/main" id="{9A780483-5EE5-4E08-888E-AAFAFB5BD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5387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>
            <a:extLst>
              <a:ext uri="{FF2B5EF4-FFF2-40B4-BE49-F238E27FC236}">
                <a16:creationId xmlns:a16="http://schemas.microsoft.com/office/drawing/2014/main" id="{EBF31CF6-856B-46DA-9333-650AA6A0C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1218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>
            <a:extLst>
              <a:ext uri="{FF2B5EF4-FFF2-40B4-BE49-F238E27FC236}">
                <a16:creationId xmlns:a16="http://schemas.microsoft.com/office/drawing/2014/main" id="{C18E9C8E-3232-4777-847B-5A76006B4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85054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>
            <a:extLst>
              <a:ext uri="{FF2B5EF4-FFF2-40B4-BE49-F238E27FC236}">
                <a16:creationId xmlns:a16="http://schemas.microsoft.com/office/drawing/2014/main" id="{EEBEE949-3335-48C1-AC26-79D6D1020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66808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>
            <a:extLst>
              <a:ext uri="{FF2B5EF4-FFF2-40B4-BE49-F238E27FC236}">
                <a16:creationId xmlns:a16="http://schemas.microsoft.com/office/drawing/2014/main" id="{47586D4C-6D3E-48BD-8C9A-9E649DB0D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91775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>
            <a:extLst>
              <a:ext uri="{FF2B5EF4-FFF2-40B4-BE49-F238E27FC236}">
                <a16:creationId xmlns:a16="http://schemas.microsoft.com/office/drawing/2014/main" id="{685FD949-4582-4B35-89AB-F76FF150E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5841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>
            <a:extLst>
              <a:ext uri="{FF2B5EF4-FFF2-40B4-BE49-F238E27FC236}">
                <a16:creationId xmlns:a16="http://schemas.microsoft.com/office/drawing/2014/main" id="{BB566478-812A-4E2F-A26E-FF13CA6B6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7396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0359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724B6AE4-928E-44CE-911B-8468846B5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565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BB554FE9-AD93-4236-A707-F424C37AA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9005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7A9EACF6-D53F-4BFA-8459-95EF20875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4654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B0D80AA2-851B-4898-8C00-9ADD2C7923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5572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14D3EA73-7EE5-4ADD-A82E-32D46B384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3541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47923B2C-14AE-409B-A355-3F2431B87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8463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E5ABC237-A4F2-494C-8E27-2639EC033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4448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</dc:creator>
  <cp:lastModifiedBy>KH</cp:lastModifiedBy>
  <cp:revision>1</cp:revision>
  <dcterms:created xsi:type="dcterms:W3CDTF">2021-03-14T09:58:46Z</dcterms:created>
  <dcterms:modified xsi:type="dcterms:W3CDTF">2021-03-14T10:05:47Z</dcterms:modified>
</cp:coreProperties>
</file>

<file path=docProps/thumbnail.jpeg>
</file>